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500ECC-888E-441E-908F-623DF80D6EF4}" v="4" dt="2025-04-30T09:36:09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42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31100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400" b="0" i="0" dirty="0">
              <a:solidFill>
                <a:srgbClr val="1A1A1A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B036B55-C1BC-690C-905A-28F029CC76A8}"/>
              </a:ext>
            </a:extLst>
          </p:cNvPr>
          <p:cNvSpPr txBox="1"/>
          <p:nvPr/>
        </p:nvSpPr>
        <p:spPr>
          <a:xfrm>
            <a:off x="659915" y="1511754"/>
            <a:ext cx="2200268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1B2B09-E836-8DF2-B112-7A0E8C92B6E0}"/>
              </a:ext>
            </a:extLst>
          </p:cNvPr>
          <p:cNvSpPr txBox="1"/>
          <p:nvPr/>
        </p:nvSpPr>
        <p:spPr>
          <a:xfrm>
            <a:off x="525779" y="4178225"/>
            <a:ext cx="2124000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b2e4c93b-5622-4e45-80a4-511108a4e5c8">
      <UserInfo>
        <DisplayName/>
        <AccountId xsi:nil="true"/>
        <AccountType/>
      </UserInfo>
    </_x5185__x5bb9_>
    <lcf76f155ced4ddcb4097134ff3c332f xmlns="b2e4c93b-5622-4e45-80a4-511108a4e5c8">
      <Terms xmlns="http://schemas.microsoft.com/office/infopath/2007/PartnerControls"/>
    </lcf76f155ced4ddcb4097134ff3c332f>
    <TaxCatchAll xmlns="85ec59af-1a16-40a0-b163-384e34c79a5c" xsi:nil="true"/>
    <_Flow_SignoffStatus xmlns="b2e4c93b-5622-4e45-80a4-511108a4e5c8" xsi:nil="true"/>
    <_x4f5c__x6210__x65e5__x6642_ xmlns="b2e4c93b-5622-4e45-80a4-511108a4e5c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BE467D14862E459AB520240B34465F" ma:contentTypeVersion="18" ma:contentTypeDescription="新しいドキュメントを作成します。" ma:contentTypeScope="" ma:versionID="a2c4f0af9e7dfdfca7ce16e76d3f9038">
  <xsd:schema xmlns:xsd="http://www.w3.org/2001/XMLSchema" xmlns:xs="http://www.w3.org/2001/XMLSchema" xmlns:p="http://schemas.microsoft.com/office/2006/metadata/properties" xmlns:ns2="b2e4c93b-5622-4e45-80a4-511108a4e5c8" xmlns:ns3="85ec59af-1a16-40a0-b163-384e34c79a5c" targetNamespace="http://schemas.microsoft.com/office/2006/metadata/properties" ma:root="true" ma:fieldsID="fda6fe79c2ad5fdfcca9109969e5957d" ns2:_="" ns3:_="">
    <xsd:import namespace="b2e4c93b-5622-4e45-80a4-511108a4e5c8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e4c93b-5622-4e45-80a4-511108a4e5c8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x5185__x5bb9_" ma:index="25" nillable="true" ma:displayName="内容" ma:format="Dropdown" ma:list="UserInfo" ma:SharePointGroup="0" ma:internalName="_x5185__x5bb9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8751bd1-37b3-4e01-a154-bd1d4d5870e8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90D3B-13E8-4254-8D12-EF088F7E6AED}">
  <ds:schemaRefs>
    <ds:schemaRef ds:uri="http://www.w3.org/XML/1998/namespace"/>
    <ds:schemaRef ds:uri="85ec59af-1a16-40a0-b163-384e34c79a5c"/>
    <ds:schemaRef ds:uri="http://schemas.microsoft.com/office/2006/documentManagement/types"/>
    <ds:schemaRef ds:uri="http://schemas.microsoft.com/office/2006/metadata/properties"/>
    <ds:schemaRef ds:uri="b2e4c93b-5622-4e45-80a4-511108a4e5c8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9916CF-FD88-43FE-A0D9-57BFDB6F1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e4c93b-5622-4e45-80a4-511108a4e5c8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DDD6AE-F229-48F4-8BAE-B1D4D6FAD3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NP-B</vt:lpstr>
      <vt:lpstr>Meiryo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pc500</cp:lastModifiedBy>
  <cp:revision>2</cp:revision>
  <dcterms:created xsi:type="dcterms:W3CDTF">2025-04-30T09:36:09Z</dcterms:created>
  <dcterms:modified xsi:type="dcterms:W3CDTF">2025-05-20T06:20:56Z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0x010100F9BE467D14862E459AB520240B34465F</vt:lpwstr>
  </property>
</Properties>
</file>